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sldIdLst>
    <p:sldId id="259" r:id="rId2"/>
    <p:sldId id="260" r:id="rId3"/>
    <p:sldId id="258" r:id="rId4"/>
    <p:sldId id="257" r:id="rId5"/>
    <p:sldId id="261" r:id="rId6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ith-fo-10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46B3C308-1732-42E6-81D8-DE777E7BC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955800"/>
          </a:xfrm>
          <a:prstGeom prst="rect">
            <a:avLst/>
          </a:prstGeom>
          <a:gradFill>
            <a:gsLst>
              <a:gs pos="0">
                <a:srgbClr val="D58125">
                  <a:alpha val="85000"/>
                </a:srgbClr>
              </a:gs>
              <a:gs pos="100000">
                <a:schemeClr val="bg1">
                  <a:alpha val="46000"/>
                </a:schemeClr>
              </a:gs>
            </a:gsLst>
            <a:lin ang="0" scaled="0"/>
          </a:gradFill>
          <a:ln w="12700">
            <a:solidFill>
              <a:srgbClr val="B07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225" y="0"/>
            <a:ext cx="8100000" cy="123825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25" y="1231901"/>
            <a:ext cx="6400800" cy="800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ECC7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93A-FDEC-41D2-982F-C417227C6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9EC5-8FF3-470F-8CE7-7A61B3CDA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7894-6D91-48D4-B377-00E42C2811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9BC6-8E46-4AD9-8D10-1A5E64AF9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57C9-CC79-4397-982F-BBFB5C005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63CC-0C2C-4BF4-ACD4-F7F81FFA2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22A8-2201-446F-9AA5-785746E2E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D70-0A77-41F5-91AF-363F41E35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2C6C-BD87-4D17-93E9-AF88484AB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79F-46D0-4291-89E4-C7AB28CA2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1435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8BD19C-EA99-41D9-ACC4-9D3142A9A1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59444" b="19631"/>
          <a:stretch/>
        </p:blipFill>
        <p:spPr>
          <a:xfrm>
            <a:off x="1" y="1"/>
            <a:ext cx="5476875" cy="1435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7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ECC74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Faith: Tested And Crowned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66825" y="1905000"/>
            <a:ext cx="64008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effectLst/>
              </a:rPr>
              <a:t>Now it came to pass after these things that God tested Abraham, and said to him, "Abraham!" And he said, "Here I am.”</a:t>
            </a:r>
          </a:p>
          <a:p>
            <a:pPr algn="r"/>
            <a:r>
              <a:rPr lang="en-US" sz="3800" dirty="0">
                <a:effectLst/>
              </a:rPr>
              <a:t>Genesis 22:1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God Dispenses Tests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44303"/>
            <a:ext cx="7772400" cy="4470797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 our benefit - strengthens &amp; equips us - Jas 1:2-3;  1Pet 4:15-16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Abraham Already Had Some “Conditioning”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Command to Abraham - Gen 22:2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Response Of Faith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44303"/>
            <a:ext cx="7772400" cy="4470797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Prompt Obedience - Gen 22:3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Unshakable Confidence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Underlying Trust In God’s Provisions - Gen 22:8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Reward Of Faith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44303"/>
            <a:ext cx="7772400" cy="4470797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God’s Acceptance And Approval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Deeper Insight Into God’s Will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Multiplied Blessings - Gen 22:16-17;  Matt 19:29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The great love of God for man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3:16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 gave His Son, Jesus Christ, as </a:t>
            </a:r>
            <a:r>
              <a:rPr lang="en-US" sz="2700" b="1"/>
              <a:t>the Savior</a:t>
            </a:r>
            <a:r>
              <a:rPr lang="en-US" sz="2700"/>
              <a:t> </a:t>
            </a:r>
            <a:r>
              <a:rPr lang="en-US" sz="2700" dirty="0"/>
              <a:t>(</a:t>
            </a:r>
            <a:r>
              <a:rPr lang="en-US" sz="2700" u="sng" dirty="0"/>
              <a:t>Lk 19:10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Sent the Holy Spirit as a guide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16:13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Gave the Gospel as "the power" unto salvation</a:t>
            </a:r>
            <a:r>
              <a:rPr lang="en-US" sz="2700" dirty="0"/>
              <a:t> (</a:t>
            </a:r>
            <a:r>
              <a:rPr lang="en-US" sz="2700" u="sng" dirty="0"/>
              <a:t>Rom 1:16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Provided atonement by the blood of Christ</a:t>
            </a:r>
            <a:r>
              <a:rPr lang="en-US" sz="2700" dirty="0"/>
              <a:t> (</a:t>
            </a:r>
            <a:r>
              <a:rPr lang="en-US" sz="2700" u="sng" dirty="0"/>
              <a:t>Rom 5:9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Hear the Gospel</a:t>
            </a:r>
            <a:r>
              <a:rPr lang="en-US" sz="2700" dirty="0"/>
              <a:t> (</a:t>
            </a:r>
            <a:r>
              <a:rPr lang="en-US" sz="2700" u="sng" dirty="0"/>
              <a:t>Rom 10:17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8:32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Believe the Gospel</a:t>
            </a:r>
            <a:r>
              <a:rPr lang="en-US" sz="2700" dirty="0"/>
              <a:t> (</a:t>
            </a:r>
            <a:r>
              <a:rPr lang="en-US" sz="2700" u="sng" dirty="0" err="1"/>
              <a:t>Heb</a:t>
            </a:r>
            <a:r>
              <a:rPr lang="en-US" sz="2700" u="sng" dirty="0"/>
              <a:t> 11:6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20:31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Repent of past sins</a:t>
            </a:r>
            <a:r>
              <a:rPr lang="en-US" sz="2700" dirty="0"/>
              <a:t> (</a:t>
            </a:r>
            <a:r>
              <a:rPr lang="en-US" sz="2700" u="sng" dirty="0"/>
              <a:t>Lk 13:3</a:t>
            </a:r>
            <a:r>
              <a:rPr lang="en-US" sz="2700" dirty="0"/>
              <a:t>, </a:t>
            </a:r>
            <a:r>
              <a:rPr lang="en-US" sz="2700" u="sng" dirty="0"/>
              <a:t>Acts 17:30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Confess faith in Jesus Christ</a:t>
            </a:r>
            <a:r>
              <a:rPr lang="en-US" sz="2700" dirty="0"/>
              <a:t> (</a:t>
            </a:r>
            <a:r>
              <a:rPr lang="en-US" sz="2700" u="sng" dirty="0"/>
              <a:t>Rom 10:10</a:t>
            </a:r>
            <a:r>
              <a:rPr lang="en-US" sz="2700" dirty="0"/>
              <a:t>, </a:t>
            </a:r>
            <a:r>
              <a:rPr lang="en-US" sz="2700" u="sng" dirty="0"/>
              <a:t>Matt 10:32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 Baptized</a:t>
            </a:r>
            <a:r>
              <a:rPr lang="en-US" sz="2700" dirty="0"/>
              <a:t> (</a:t>
            </a:r>
            <a:r>
              <a:rPr lang="en-US" sz="2700" u="sng" dirty="0"/>
              <a:t>Gal 3:27</a:t>
            </a:r>
            <a:r>
              <a:rPr lang="en-US" sz="2700" dirty="0"/>
              <a:t>, </a:t>
            </a:r>
            <a:r>
              <a:rPr lang="en-US" sz="2700" u="sng" dirty="0"/>
              <a:t>Mk 16:16</a:t>
            </a:r>
            <a:r>
              <a:rPr lang="en-US" sz="2700" dirty="0"/>
              <a:t>, </a:t>
            </a:r>
            <a:r>
              <a:rPr lang="en-US" sz="2700" u="sng" dirty="0"/>
              <a:t>Acts 2:38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Be faithful unto death</a:t>
            </a:r>
            <a:r>
              <a:rPr lang="en-US" sz="27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513" y="6077893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God has done His part. Have you done yours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ith-fo-101_co_VT_13_CrystalGraphics.com_PowerPoint_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Faith-fo-101_co_VT_13_CrystalGraphics.com_PowerPoint_Templates</Template>
  <TotalTime>203</TotalTime>
  <Words>252</Words>
  <Application>Microsoft Office PowerPoint</Application>
  <PresentationFormat>Overhead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Faith-fo-101_co_VT_13_CrystalGraphics.com_PowerPoint_Templates</vt:lpstr>
      <vt:lpstr>Faith: Tested And Crowned</vt:lpstr>
      <vt:lpstr>God Dispenses Tests</vt:lpstr>
      <vt:lpstr>The Response Of Faith</vt:lpstr>
      <vt:lpstr>The Reward Of Faith</vt:lpstr>
      <vt:lpstr>God's Plan of Salvation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Faith, Tested And Crowned</dc:title>
  <dc:creator>Jack Critchfield, Sr</dc:creator>
  <cp:lastModifiedBy>Jack Critchfield</cp:lastModifiedBy>
  <cp:revision>19</cp:revision>
  <dcterms:created xsi:type="dcterms:W3CDTF">2002-06-08T17:02:37Z</dcterms:created>
  <dcterms:modified xsi:type="dcterms:W3CDTF">2020-11-21T17:48:51Z</dcterms:modified>
</cp:coreProperties>
</file>